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>
        <p:scale>
          <a:sx n="66" d="100"/>
          <a:sy n="66" d="100"/>
        </p:scale>
        <p:origin x="-150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7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9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7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3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9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53D6-2603-494C-8B0D-DDE84CA1CFD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2E852-8AC6-4C2A-A33C-E3338A43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4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www.weebly.com/uploads/1/0/9/7/10974740/custom_themes/859707054374372523/files/content-bg-bottom.jpg?1395399270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29274"/>
            <a:ext cx="9144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weebly.com/uploads/1/0/9/7/10974740/custom_themes/859707054374372523/files/content-bg-top.jpg?13953992855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1535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weebly.com/uploads/1/0/9/7/10974740/custom_themes/859707054374372523/files/content-bg.jpg?13953992951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758" y="1676400"/>
            <a:ext cx="625171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3500" b="0" i="0" u="none" strike="noStrike" cap="none" normalizeH="0" baseline="0" dirty="0" smtClean="0">
                <a:ln>
                  <a:noFill/>
                </a:ln>
                <a:effectLst/>
                <a:latin typeface="Rockwell Bold" charset="0"/>
                <a:ea typeface="Times New Roman" pitchFamily="18" charset="0"/>
                <a:cs typeface="Times New Roman" pitchFamily="18" charset="0"/>
              </a:rPr>
              <a:t>Look at everything you can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8700" b="0" i="0" u="none" strike="noStrike" cap="none" normalizeH="0" baseline="0" dirty="0" smtClean="0">
                <a:ln>
                  <a:noFill/>
                </a:ln>
                <a:effectLst/>
                <a:latin typeface="Rockwell Bold" charset="0"/>
                <a:ea typeface="Times New Roman" pitchFamily="18" charset="0"/>
                <a:cs typeface="Times New Roman" pitchFamily="18" charset="0"/>
              </a:rPr>
              <a:t>RECYCLE!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Metal - Plastic - Paper &amp; Cardboard – Glass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54143" cy="1143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1362075"/>
            <a:ext cx="9153526" cy="85725"/>
            <a:chOff x="-1" y="1328737"/>
            <a:chExt cx="9153526" cy="85725"/>
          </a:xfrm>
        </p:grpSpPr>
        <p:pic>
          <p:nvPicPr>
            <p:cNvPr id="2066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1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95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8" name="Picture 20" descr="http://www.weebly.com/uploads/1/0/9/7/10974740/custom_themes/859707054374372523/files/banner-container.jpg?13953997521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40" y="1676400"/>
            <a:ext cx="2395459" cy="495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519941" y="2212071"/>
            <a:ext cx="2395459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en-US" sz="2500" b="1" dirty="0" smtClean="0">
                <a:solidFill>
                  <a:schemeClr val="bg1"/>
                </a:solidFill>
                <a:latin typeface="Rockwell" panose="02060603020205020403" pitchFamily="18" charset="0"/>
                <a:cs typeface="Times New Roman" pitchFamily="18" charset="0"/>
              </a:rPr>
              <a:t>SINGLE STREAM RECYCLING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en-US" sz="1000" dirty="0">
                <a:solidFill>
                  <a:schemeClr val="bg1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endParaRPr lang="en-US" altLang="en-US" sz="1000" dirty="0" smtClean="0">
              <a:solidFill>
                <a:schemeClr val="bg1"/>
              </a:solidFill>
              <a:latin typeface="Rockwell" panose="02060603020205020403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en-US" sz="2300" dirty="0" smtClean="0">
                <a:solidFill>
                  <a:schemeClr val="bg1"/>
                </a:solidFill>
                <a:latin typeface="Rockwell" panose="02060603020205020403" pitchFamily="18" charset="0"/>
                <a:cs typeface="Times New Roman" pitchFamily="18" charset="0"/>
              </a:rPr>
              <a:t>You can leave everything listed to the left in any of the recycle containers at Beth Tfiloh.</a:t>
            </a:r>
            <a:endParaRPr kumimoji="0" lang="en-US" altLang="en-US" sz="2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Rockwell" panose="02060603020205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126" y="4126069"/>
            <a:ext cx="5934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Rockwell" panose="02060603020205020403" pitchFamily="18" charset="0"/>
              </a:rPr>
              <a:t>Aluminum and steel food and beverage cans </a:t>
            </a:r>
            <a:r>
              <a:rPr lang="en-US" sz="2100" dirty="0">
                <a:latin typeface="Rockwell" panose="02060603020205020403" pitchFamily="18" charset="0"/>
                <a:sym typeface="Symbol"/>
              </a:rPr>
              <a:t></a:t>
            </a:r>
            <a:r>
              <a:rPr lang="en-US" sz="2100" dirty="0">
                <a:latin typeface="Rockwell" panose="02060603020205020403" pitchFamily="18" charset="0"/>
              </a:rPr>
              <a:t> Empty aerosol cans </a:t>
            </a:r>
            <a:r>
              <a:rPr lang="en-US" sz="2100" dirty="0">
                <a:latin typeface="Rockwell" panose="02060603020205020403" pitchFamily="18" charset="0"/>
                <a:sym typeface="Symbol"/>
              </a:rPr>
              <a:t></a:t>
            </a:r>
            <a:r>
              <a:rPr lang="en-US" sz="2100" dirty="0">
                <a:latin typeface="Rockwell" panose="02060603020205020403" pitchFamily="18" charset="0"/>
              </a:rPr>
              <a:t> Aluminum foil and pie pans </a:t>
            </a:r>
            <a:r>
              <a:rPr lang="en-US" sz="2100" dirty="0">
                <a:latin typeface="Rockwell" panose="02060603020205020403" pitchFamily="18" charset="0"/>
                <a:sym typeface="Symbol"/>
              </a:rPr>
              <a:t></a:t>
            </a:r>
            <a:r>
              <a:rPr lang="en-US" sz="2100" dirty="0">
                <a:latin typeface="Rockwell" panose="02060603020205020403" pitchFamily="18" charset="0"/>
              </a:rPr>
              <a:t> All colors of glass bottles and jars </a:t>
            </a:r>
            <a:r>
              <a:rPr lang="en-US" sz="2100" dirty="0">
                <a:latin typeface="Rockwell" panose="02060603020205020403" pitchFamily="18" charset="0"/>
                <a:sym typeface="Symbol"/>
              </a:rPr>
              <a:t></a:t>
            </a:r>
            <a:r>
              <a:rPr lang="en-US" sz="2100" dirty="0">
                <a:latin typeface="Rockwell" panose="02060603020205020403" pitchFamily="18" charset="0"/>
              </a:rPr>
              <a:t> Plastic bottles, jugs, and containers </a:t>
            </a:r>
            <a:r>
              <a:rPr lang="en-US" sz="2100" dirty="0">
                <a:latin typeface="Rockwell" panose="02060603020205020403" pitchFamily="18" charset="0"/>
                <a:sym typeface="Symbol"/>
              </a:rPr>
              <a:t></a:t>
            </a:r>
            <a:r>
              <a:rPr lang="en-US" sz="2100" dirty="0">
                <a:latin typeface="Rockwell" panose="02060603020205020403" pitchFamily="18" charset="0"/>
              </a:rPr>
              <a:t> Caps, labels, lids, and rings </a:t>
            </a:r>
            <a:r>
              <a:rPr lang="en-US" sz="2100" dirty="0">
                <a:latin typeface="Rockwell" panose="02060603020205020403" pitchFamily="18" charset="0"/>
                <a:sym typeface="Symbol"/>
              </a:rPr>
              <a:t></a:t>
            </a:r>
            <a:r>
              <a:rPr lang="en-US" sz="2100" dirty="0">
                <a:latin typeface="Rockwell" panose="02060603020205020403" pitchFamily="18" charset="0"/>
              </a:rPr>
              <a:t> Cups and water bottles </a:t>
            </a:r>
            <a:r>
              <a:rPr lang="en-US" sz="2100" dirty="0">
                <a:latin typeface="Rockwell" panose="02060603020205020403" pitchFamily="18" charset="0"/>
                <a:sym typeface="Symbol"/>
              </a:rPr>
              <a:t></a:t>
            </a:r>
            <a:r>
              <a:rPr lang="en-US" sz="2100" dirty="0">
                <a:latin typeface="Rockwell" panose="02060603020205020403" pitchFamily="18" charset="0"/>
              </a:rPr>
              <a:t> Newspapers and magazines </a:t>
            </a:r>
            <a:r>
              <a:rPr lang="en-US" sz="2100" dirty="0">
                <a:latin typeface="Rockwell" panose="02060603020205020403" pitchFamily="18" charset="0"/>
                <a:sym typeface="Symbol"/>
              </a:rPr>
              <a:t></a:t>
            </a:r>
            <a:r>
              <a:rPr lang="en-US" sz="2100" dirty="0">
                <a:latin typeface="Rockwell" panose="02060603020205020403" pitchFamily="18" charset="0"/>
              </a:rPr>
              <a:t> Books (paperbacks, textbooks and hardbacks)</a:t>
            </a:r>
          </a:p>
          <a:p>
            <a:pPr algn="just"/>
            <a:r>
              <a:rPr lang="en-US" sz="2100" dirty="0">
                <a:latin typeface="Rockwell" panose="020606030202050204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593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371600"/>
            <a:ext cx="6206827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3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 Bold" charset="0"/>
                <a:ea typeface="Times New Roman" pitchFamily="18" charset="0"/>
                <a:cs typeface="Times New Roman" pitchFamily="18" charset="0"/>
              </a:rPr>
              <a:t>Look at everything you can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8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 Bold" charset="0"/>
                <a:ea typeface="Times New Roman" pitchFamily="18" charset="0"/>
                <a:cs typeface="Times New Roman" pitchFamily="18" charset="0"/>
              </a:rPr>
              <a:t>RECYCLE!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Metal - Plastic - Paper &amp; Cardboard - Glass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Aluminum and steel food and beverage cans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Empty aerosol cans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Aluminum foil and pie pans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All colors of glass bottles and jars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Plastic bottles, jugs, and containers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Caps, labels, lids, and rings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Cups and water bottles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Newspapers and magazines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Books (paperbacks, textbooks and hardbacks)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54143" cy="1143000"/>
          </a:xfrm>
          <a:prstGeom prst="rect">
            <a:avLst/>
          </a:prstGeom>
        </p:spPr>
      </p:pic>
      <p:pic>
        <p:nvPicPr>
          <p:cNvPr id="2060" name="Picture 12" descr="http://www.weebly.com/uploads/1/0/9/7/10974740/custom_themes/859707054374372523/files/content-bg-bottom.jpg?13953992700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29274"/>
            <a:ext cx="9144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weebly.com/uploads/1/0/9/7/10974740/custom_themes/859707054374372523/files/content-bg-top.jpg?13953992855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1535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weebly.com/uploads/1/0/9/7/10974740/custom_themes/859707054374372523/files/content-bg.jpg?13953992951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" y="1362075"/>
            <a:ext cx="9153526" cy="85725"/>
            <a:chOff x="-1" y="1328737"/>
            <a:chExt cx="9153526" cy="85725"/>
          </a:xfrm>
        </p:grpSpPr>
        <p:pic>
          <p:nvPicPr>
            <p:cNvPr id="2066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1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95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4800" y="1664861"/>
            <a:ext cx="8458199" cy="17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effectLst/>
                <a:latin typeface="Rockwell Bold" panose="02060803030505020403" pitchFamily="18" charset="0"/>
                <a:ea typeface="Times New Roman" pitchFamily="18" charset="0"/>
                <a:cs typeface="Times New Roman" pitchFamily="18" charset="0"/>
              </a:rPr>
              <a:t>BT </a:t>
            </a:r>
            <a:r>
              <a:rPr kumimoji="0" lang="en-US" altLang="en-US" sz="4400" b="0" i="0" u="none" strike="noStrike" cap="none" normalizeH="0" dirty="0" smtClean="0">
                <a:ln>
                  <a:noFill/>
                </a:ln>
                <a:effectLst/>
                <a:latin typeface="Rockwell Bold" panose="02060803030505020403" pitchFamily="18" charset="0"/>
                <a:ea typeface="Times New Roman" pitchFamily="18" charset="0"/>
                <a:cs typeface="Times New Roman" pitchFamily="18" charset="0"/>
              </a:rPr>
              <a:t>is applying to become a </a:t>
            </a:r>
            <a:r>
              <a:rPr kumimoji="0" lang="en-US" altLang="en-US" sz="5400" b="0" i="0" u="none" strike="noStrike" cap="none" normalizeH="0" dirty="0" smtClean="0">
                <a:ln>
                  <a:noFill/>
                </a:ln>
                <a:effectLst/>
                <a:latin typeface="Rockwell Bold" panose="02060803030505020403" pitchFamily="18" charset="0"/>
                <a:ea typeface="Times New Roman" pitchFamily="18" charset="0"/>
                <a:cs typeface="Times New Roman" pitchFamily="18" charset="0"/>
              </a:rPr>
              <a:t>MAEOE Green School!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effectLst/>
              <a:latin typeface="Rockwell Bold" panose="020608030305050204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050" b="0" i="0" u="none" strike="noStrike" cap="none" normalizeH="0" baseline="0" dirty="0" smtClean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pic>
        <p:nvPicPr>
          <p:cNvPr id="5122" name="Picture 2" descr="http://maeoe2012.wikispaces.com/space/showlogo/1325813684/logo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" b="100000" l="9565" r="100000">
                        <a14:foregroundMark x1="23768" y1="86859" x2="23768" y2="86859"/>
                        <a14:foregroundMark x1="38261" y1="86859" x2="38261" y2="86859"/>
                        <a14:foregroundMark x1="49275" y1="86538" x2="49275" y2="86538"/>
                        <a14:foregroundMark x1="60870" y1="87500" x2="60870" y2="87500"/>
                        <a14:foregroundMark x1="71884" y1="88782" x2="71884" y2="88782"/>
                        <a14:foregroundMark x1="23768" y1="63141" x2="19420" y2="41026"/>
                        <a14:foregroundMark x1="19420" y1="39103" x2="30435" y2="14744"/>
                        <a14:foregroundMark x1="33913" y1="15064" x2="53333" y2="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70" y="3307853"/>
            <a:ext cx="32861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0656" y="3531413"/>
            <a:ext cx="5682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Rockwell" panose="02060603020205020403" pitchFamily="18" charset="0"/>
              </a:rPr>
              <a:t>Want to learn more?</a:t>
            </a:r>
            <a:endParaRPr lang="en-US" sz="2800" dirty="0">
              <a:latin typeface="Rockwell" panose="02060603020205020403" pitchFamily="18" charset="0"/>
            </a:endParaRPr>
          </a:p>
          <a:p>
            <a:endParaRPr lang="en-US" sz="2600" dirty="0" smtClean="0">
              <a:latin typeface="Rockwell" panose="02060603020205020403" pitchFamily="18" charset="0"/>
            </a:endParaRPr>
          </a:p>
          <a:p>
            <a:r>
              <a:rPr lang="en-US" sz="2600" dirty="0" smtClean="0">
                <a:latin typeface="Rockwell" panose="02060603020205020403" pitchFamily="18" charset="0"/>
              </a:rPr>
              <a:t>Find more information online at</a:t>
            </a:r>
          </a:p>
          <a:p>
            <a:r>
              <a:rPr lang="en-US" sz="2800" u="sng" dirty="0" smtClean="0">
                <a:latin typeface="Rockwell Bold" panose="02060803030505020403" pitchFamily="18" charset="0"/>
              </a:rPr>
              <a:t>http://greener.bethtfiloh.com/</a:t>
            </a:r>
            <a:endParaRPr lang="en-US" sz="2800" u="sng" dirty="0">
              <a:latin typeface="Rockwell Bold" panose="02060803030505020403" pitchFamily="18" charset="0"/>
            </a:endParaRPr>
          </a:p>
        </p:txBody>
      </p:sp>
      <p:pic>
        <p:nvPicPr>
          <p:cNvPr id="5123" name="Picture 3" descr="C:\Users\user\Pictures\EC Various\button for homepage\rockwel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26" y="5461000"/>
            <a:ext cx="2743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2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371600"/>
            <a:ext cx="6206827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3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 Bold" charset="0"/>
                <a:ea typeface="Times New Roman" pitchFamily="18" charset="0"/>
                <a:cs typeface="Times New Roman" pitchFamily="18" charset="0"/>
              </a:rPr>
              <a:t>Look at everything you can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8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 Bold" charset="0"/>
                <a:ea typeface="Times New Roman" pitchFamily="18" charset="0"/>
                <a:cs typeface="Times New Roman" pitchFamily="18" charset="0"/>
              </a:rPr>
              <a:t>RECYCLE!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Metal - Plastic - Paper &amp; Cardboard - Glass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Aluminum and steel food and beverage cans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Empty aerosol cans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Aluminum foil and pie pans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All colors of glass bottles and jars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Plastic bottles, jugs, and containers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Caps, labels, lids, and rings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Cups and water bottles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Newspapers and magazines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Books (paperbacks, textbooks and hardbacks)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54143" cy="1143000"/>
          </a:xfrm>
          <a:prstGeom prst="rect">
            <a:avLst/>
          </a:prstGeom>
        </p:spPr>
      </p:pic>
      <p:pic>
        <p:nvPicPr>
          <p:cNvPr id="2060" name="Picture 12" descr="http://www.weebly.com/uploads/1/0/9/7/10974740/custom_themes/859707054374372523/files/content-bg-bottom.jpg?13953992700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29274"/>
            <a:ext cx="9144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weebly.com/uploads/1/0/9/7/10974740/custom_themes/859707054374372523/files/content-bg-top.jpg?13953992855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1535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weebly.com/uploads/1/0/9/7/10974740/custom_themes/859707054374372523/files/content-bg.jpg?13953992951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" y="1362075"/>
            <a:ext cx="9153526" cy="85725"/>
            <a:chOff x="-1" y="1328737"/>
            <a:chExt cx="9153526" cy="85725"/>
          </a:xfrm>
        </p:grpSpPr>
        <p:pic>
          <p:nvPicPr>
            <p:cNvPr id="2066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1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95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54560" y="1952476"/>
            <a:ext cx="5718736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effectLst/>
                <a:latin typeface="Rockwell Bold" panose="02060803030505020403" pitchFamily="18" charset="0"/>
                <a:ea typeface="Times New Roman" pitchFamily="18" charset="0"/>
                <a:cs typeface="Times New Roman" pitchFamily="18" charset="0"/>
              </a:rPr>
              <a:t>DON’T FORGET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pic>
        <p:nvPicPr>
          <p:cNvPr id="4098" name="Picture 2" descr="C:\Users\user\Pictures\EC Various\Magnets\2x35magnet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9" y="1686589"/>
            <a:ext cx="2891863" cy="493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545" y="3048000"/>
            <a:ext cx="49768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3200" i="1" dirty="0" smtClean="0">
                <a:latin typeface="Rockwell" panose="02060603020205020403" pitchFamily="18" charset="0"/>
                <a:cs typeface="Times New Roman" pitchFamily="18" charset="0"/>
              </a:rPr>
              <a:t>When you leave a room, turn off the lights!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en-US" sz="2800" i="1" dirty="0">
              <a:latin typeface="Rockwell" panose="02060603020205020403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2800" i="1" dirty="0" smtClean="0">
                <a:latin typeface="Rockwell" panose="02060603020205020403" pitchFamily="18" charset="0"/>
                <a:cs typeface="Times New Roman" pitchFamily="18" charset="0"/>
              </a:rPr>
              <a:t>If you’re leaving a room for an extended period of time, turn off the computers!  You’ll save both money and energy!</a:t>
            </a:r>
            <a:endParaRPr lang="en-US" altLang="en-US" sz="2800" i="1" dirty="0" smtClean="0">
              <a:latin typeface="Rockwell" panose="020606030202050204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0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 descr="http://www.weebly.com/uploads/1/0/9/7/10974740/custom_themes/859707054374372523/files/content-bg-top.jpg?13953992855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1535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54143" cy="1143000"/>
          </a:xfrm>
          <a:prstGeom prst="rect">
            <a:avLst/>
          </a:prstGeom>
        </p:spPr>
      </p:pic>
      <p:pic>
        <p:nvPicPr>
          <p:cNvPr id="2060" name="Picture 12" descr="http://www.weebly.com/uploads/1/0/9/7/10974740/custom_themes/859707054374372523/files/content-bg-bottom.jpg?13953992700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29274"/>
            <a:ext cx="9144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weebly.com/uploads/1/0/9/7/10974740/custom_themes/859707054374372523/files/content-bg.jpg?13953992951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" y="1362075"/>
            <a:ext cx="9153526" cy="85725"/>
            <a:chOff x="-1" y="1328737"/>
            <a:chExt cx="9153526" cy="85725"/>
          </a:xfrm>
        </p:grpSpPr>
        <p:pic>
          <p:nvPicPr>
            <p:cNvPr id="2066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1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http://www.weebly.com/uploads/1/0/9/7/10974740/custom_themes/859707054374372523/files/divider-wood-color.jpg?13953993170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950" y="1328737"/>
              <a:ext cx="1933575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C:\Users\user\Pictures\EC Various\GreenUp Banner\simple-0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26620" r="17011" b="3241"/>
          <a:stretch/>
        </p:blipFill>
        <p:spPr bwMode="auto">
          <a:xfrm>
            <a:off x="4581865" y="3773714"/>
            <a:ext cx="4264251" cy="28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1592759"/>
            <a:ext cx="86525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effectLst/>
                <a:latin typeface="Rockwell Bold" charset="0"/>
                <a:ea typeface="Times New Roman" pitchFamily="18" charset="0"/>
                <a:cs typeface="Times New Roman" pitchFamily="18" charset="0"/>
              </a:rPr>
              <a:t>COMING UP:</a:t>
            </a:r>
            <a:r>
              <a:rPr kumimoji="0" lang="en-US" altLang="en-US" sz="4400" b="0" i="0" u="none" strike="noStrike" cap="none" normalizeH="0" dirty="0" smtClean="0">
                <a:ln>
                  <a:noFill/>
                </a:ln>
                <a:effectLst/>
                <a:latin typeface="Rockwell Bold" charset="0"/>
                <a:ea typeface="Times New Roman" pitchFamily="18" charset="0"/>
                <a:cs typeface="Times New Roman" pitchFamily="18" charset="0"/>
              </a:rPr>
              <a:t> Project </a:t>
            </a:r>
            <a:r>
              <a:rPr kumimoji="0" lang="en-US" altLang="en-US" sz="4400" b="0" i="0" u="none" strike="noStrike" cap="none" normalizeH="0" dirty="0" err="1" smtClean="0">
                <a:ln>
                  <a:noFill/>
                </a:ln>
                <a:effectLst/>
                <a:latin typeface="Rockwell Bold" charset="0"/>
                <a:ea typeface="Times New Roman" pitchFamily="18" charset="0"/>
                <a:cs typeface="Times New Roman" pitchFamily="18" charset="0"/>
              </a:rPr>
              <a:t>GreenUp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654" y="22639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Rockwell" panose="02060603020205020403" pitchFamily="18" charset="0"/>
              </a:rPr>
              <a:t>A</a:t>
            </a:r>
            <a:r>
              <a:rPr lang="en-US" sz="2000" i="1" dirty="0" smtClean="0">
                <a:latin typeface="Rockwell" panose="02060603020205020403" pitchFamily="18" charset="0"/>
              </a:rPr>
              <a:t> </a:t>
            </a:r>
            <a:r>
              <a:rPr lang="en-US" sz="2000" i="1" dirty="0">
                <a:latin typeface="Rockwell" panose="02060603020205020403" pitchFamily="18" charset="0"/>
              </a:rPr>
              <a:t>series of sustainability-themed </a:t>
            </a:r>
            <a:r>
              <a:rPr lang="en-US" sz="2000" i="1" dirty="0" smtClean="0">
                <a:latin typeface="Rockwell" panose="02060603020205020403" pitchFamily="18" charset="0"/>
              </a:rPr>
              <a:t>days</a:t>
            </a:r>
            <a:r>
              <a:rPr lang="en-US" sz="2000" i="1" dirty="0" smtClean="0">
                <a:latin typeface="Rockwell" panose="02060603020205020403" pitchFamily="18" charset="0"/>
              </a:rPr>
              <a:t> as we usher in Spring 2014</a:t>
            </a:r>
            <a:r>
              <a:rPr lang="en-US" sz="2000" i="1" dirty="0" smtClean="0">
                <a:latin typeface="Rockwell" panose="02060603020205020403" pitchFamily="18" charset="0"/>
              </a:rPr>
              <a:t/>
            </a:r>
            <a:br>
              <a:rPr lang="en-US" sz="2000" i="1" dirty="0" smtClean="0">
                <a:latin typeface="Rockwell" panose="02060603020205020403" pitchFamily="18" charset="0"/>
              </a:rPr>
            </a:br>
            <a:endParaRPr lang="en-US" sz="2000" i="1" dirty="0"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87" y="2743200"/>
            <a:ext cx="875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Rockwell" panose="02060603020205020403" pitchFamily="18" charset="0"/>
              </a:rPr>
              <a:t>THURS. MARCH 27</a:t>
            </a:r>
            <a:r>
              <a:rPr lang="en-US" sz="2200" b="1" baseline="30000" dirty="0" smtClean="0">
                <a:latin typeface="Rockwell" panose="02060603020205020403" pitchFamily="18" charset="0"/>
              </a:rPr>
              <a:t>th</a:t>
            </a:r>
            <a:r>
              <a:rPr lang="en-US" sz="2200" b="1" dirty="0" smtClean="0">
                <a:latin typeface="Rockwell" panose="02060603020205020403" pitchFamily="18" charset="0"/>
              </a:rPr>
              <a:t> - MEATLESS THURSDAY</a:t>
            </a:r>
            <a:r>
              <a:rPr lang="en-US" dirty="0" smtClean="0">
                <a:latin typeface="Rockwell" panose="02060603020205020403" pitchFamily="18" charset="0"/>
              </a:rPr>
              <a:t>: </a:t>
            </a:r>
            <a:r>
              <a:rPr lang="en-US" sz="1600" dirty="0" smtClean="0">
                <a:latin typeface="Rockwell" panose="02060603020205020403" pitchFamily="18" charset="0"/>
              </a:rPr>
              <a:t>Refrain from eating meat all day to save energy wasted during meat production. Dairy lunch will be served at Beth Tfiloh and we encourage your family to choose a meatless option for dinner.</a:t>
            </a:r>
          </a:p>
          <a:p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86" y="3733800"/>
            <a:ext cx="436721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Rockwell" panose="02060603020205020403" pitchFamily="18" charset="0"/>
              </a:rPr>
              <a:t>FRI. MARCH 28</a:t>
            </a:r>
            <a:r>
              <a:rPr lang="en-US" sz="2200" b="1" baseline="30000" dirty="0" smtClean="0">
                <a:latin typeface="Rockwell" panose="02060603020205020403" pitchFamily="18" charset="0"/>
              </a:rPr>
              <a:t>th</a:t>
            </a:r>
            <a:r>
              <a:rPr lang="en-US" sz="2200" b="1" dirty="0" smtClean="0">
                <a:latin typeface="Rockwell" panose="02060603020205020403" pitchFamily="18" charset="0"/>
              </a:rPr>
              <a:t> - GOING GREEN TO SCHOOL DAY</a:t>
            </a:r>
            <a:r>
              <a:rPr lang="en-US" dirty="0" smtClean="0">
                <a:latin typeface="Rockwell" panose="02060603020205020403" pitchFamily="18" charset="0"/>
              </a:rPr>
              <a:t>: </a:t>
            </a:r>
            <a:r>
              <a:rPr lang="en-US" sz="1600" dirty="0" smtClean="0">
                <a:latin typeface="Rockwell" panose="02060603020205020403" pitchFamily="18" charset="0"/>
              </a:rPr>
              <a:t>Walk, bike, or carpool to school to burn less fossil fuels and reduce greenhouse gas emissions.</a:t>
            </a:r>
          </a:p>
          <a:p>
            <a:r>
              <a:rPr lang="en-US" sz="600" dirty="0" smtClean="0">
                <a:latin typeface="Rockwell" panose="02060603020205020403" pitchFamily="18" charset="0"/>
              </a:rPr>
              <a:t> </a:t>
            </a:r>
          </a:p>
          <a:p>
            <a:endParaRPr lang="en-US" sz="600" dirty="0" smtClean="0">
              <a:latin typeface="Rockwell" panose="02060603020205020403" pitchFamily="18" charset="0"/>
            </a:endParaRPr>
          </a:p>
          <a:p>
            <a:r>
              <a:rPr lang="en-US" sz="2200" b="1" dirty="0" smtClean="0">
                <a:latin typeface="Rockwell" panose="02060603020205020403" pitchFamily="18" charset="0"/>
              </a:rPr>
              <a:t>SUN. MARCH 28</a:t>
            </a:r>
            <a:r>
              <a:rPr lang="en-US" sz="2200" b="1" baseline="30000" dirty="0" smtClean="0">
                <a:latin typeface="Rockwell" panose="02060603020205020403" pitchFamily="18" charset="0"/>
              </a:rPr>
              <a:t>th</a:t>
            </a:r>
            <a:r>
              <a:rPr lang="en-US" sz="2200" b="1" dirty="0" smtClean="0">
                <a:latin typeface="Rockwell" panose="02060603020205020403" pitchFamily="18" charset="0"/>
              </a:rPr>
              <a:t> – 2</a:t>
            </a:r>
            <a:r>
              <a:rPr lang="en-US" sz="2200" b="1" baseline="30000" dirty="0" smtClean="0">
                <a:latin typeface="Rockwell" panose="02060603020205020403" pitchFamily="18" charset="0"/>
              </a:rPr>
              <a:t>nd</a:t>
            </a:r>
            <a:r>
              <a:rPr lang="en-US" sz="2200" b="1" dirty="0" smtClean="0">
                <a:latin typeface="Rockwell" panose="02060603020205020403" pitchFamily="18" charset="0"/>
              </a:rPr>
              <a:t> ANNUAL CAMPUS CLEANUP</a:t>
            </a:r>
            <a:r>
              <a:rPr lang="en-US" dirty="0" smtClean="0">
                <a:latin typeface="Rockwell" panose="02060603020205020403" pitchFamily="18" charset="0"/>
              </a:rPr>
              <a:t>: </a:t>
            </a:r>
            <a:r>
              <a:rPr lang="en-US" u="sng" dirty="0" smtClean="0">
                <a:latin typeface="Rockwell" panose="02060603020205020403" pitchFamily="18" charset="0"/>
              </a:rPr>
              <a:t>Middle/High </a:t>
            </a:r>
            <a:r>
              <a:rPr lang="en-US" u="sng" dirty="0" err="1" smtClean="0">
                <a:latin typeface="Rockwell" panose="02060603020205020403" pitchFamily="18" charset="0"/>
              </a:rPr>
              <a:t>Schoolers</a:t>
            </a:r>
            <a:r>
              <a:rPr lang="en-US" dirty="0" smtClean="0">
                <a:latin typeface="Rockwell" panose="02060603020205020403" pitchFamily="18" charset="0"/>
              </a:rPr>
              <a:t> - </a:t>
            </a:r>
            <a:r>
              <a:rPr lang="en-US" sz="1600" dirty="0" smtClean="0">
                <a:latin typeface="Rockwell" panose="02060603020205020403" pitchFamily="18" charset="0"/>
              </a:rPr>
              <a:t>Meet at 10 AM in the HS Lobby.  Wear protective clothing.</a:t>
            </a:r>
          </a:p>
          <a:p>
            <a:endParaRPr lang="en-US" sz="17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5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411</Words>
  <Application>Microsoft Office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</dc:creator>
  <cp:lastModifiedBy>Corey</cp:lastModifiedBy>
  <cp:revision>7</cp:revision>
  <dcterms:created xsi:type="dcterms:W3CDTF">2014-03-21T02:21:24Z</dcterms:created>
  <dcterms:modified xsi:type="dcterms:W3CDTF">2014-03-21T11:43:14Z</dcterms:modified>
</cp:coreProperties>
</file>